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0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538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3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840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02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885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649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165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95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6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1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C8553-BFD0-44D4-8372-58CAE57F3352}" type="datetimeFigureOut">
              <a:rPr lang="en-US" smtClean="0"/>
              <a:t>8/19/2023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74AF4-D314-4496-A3EE-94371016E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30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maxembedded.com/2014/07/using-raspberry-pi-gpio-using-python/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lifehacks.stackexchange.com/questions/1627/how-can-i-make-sure-i-get-the-usb-plug-in-the-right-way-up" TargetMode="External"/><Relationship Id="rId5" Type="http://schemas.openxmlformats.org/officeDocument/2006/relationships/image" Target="../media/image3.jpg"/><Relationship Id="rId10" Type="http://schemas.openxmlformats.org/officeDocument/2006/relationships/hyperlink" Target="https://noncombatant.org/2015/12/13/some-interface-examples/" TargetMode="External"/><Relationship Id="rId4" Type="http://schemas.openxmlformats.org/officeDocument/2006/relationships/hyperlink" Target="http://superuser.com/questions/137316/non-usb-powered-laptop-cooling-pad" TargetMode="External"/><Relationship Id="rId9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51053E-34B4-B1FE-690E-3284381D0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53876" y="2139274"/>
            <a:ext cx="4256261" cy="28325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69C1AE-5326-9EE0-829B-F2AA732EC9A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6054841" flipH="1">
            <a:off x="1567613" y="-5048"/>
            <a:ext cx="1952924" cy="1465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86FCAD-2954-1986-1EC5-AC0F552DEA1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 rot="18667757">
            <a:off x="384378" y="575695"/>
            <a:ext cx="2029867" cy="12670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B3F57A-1CAD-289D-5DDC-60DDB5C8D8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62815" y="2621785"/>
            <a:ext cx="975830" cy="319470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F33287A-EABA-A1FF-B726-D39DB8FE0531}"/>
              </a:ext>
            </a:extLst>
          </p:cNvPr>
          <p:cNvSpPr/>
          <p:nvPr/>
        </p:nvSpPr>
        <p:spPr>
          <a:xfrm>
            <a:off x="4910788" y="2950420"/>
            <a:ext cx="417730" cy="14077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E623F58-9671-16E0-C51E-1CEB5DE91C8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4913441" y="3196573"/>
            <a:ext cx="182870" cy="1742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59F3A1-D61F-CB6D-6401-16C3E253992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5108598" y="3197674"/>
            <a:ext cx="182870" cy="17429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59B1B5-AF4D-747B-C1CE-61F0EAF89C28}"/>
              </a:ext>
            </a:extLst>
          </p:cNvPr>
          <p:cNvCxnSpPr>
            <a:cxnSpLocks/>
          </p:cNvCxnSpPr>
          <p:nvPr/>
        </p:nvCxnSpPr>
        <p:spPr>
          <a:xfrm>
            <a:off x="3851950" y="3283721"/>
            <a:ext cx="1147647" cy="0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173A923B-6140-3C16-9ECE-B5ADFDA2782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4913441" y="3369769"/>
            <a:ext cx="182870" cy="17429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313AD6B-2D16-69D4-37A7-4DB8846632A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5108598" y="3370870"/>
            <a:ext cx="182870" cy="17429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F8369BB-57BE-DEE6-36FF-85BB0314F81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4913441" y="3559509"/>
            <a:ext cx="182870" cy="17429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A58D8C8-7601-E587-03A7-7140CB7BE63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5108598" y="3560610"/>
            <a:ext cx="182870" cy="17429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D8A1E6C-F864-4DE5-620F-F78EC6BE8481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4913441" y="3732705"/>
            <a:ext cx="182870" cy="17429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5CF385F-19E4-AAF5-128D-3D0DF5E2008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5108598" y="3733806"/>
            <a:ext cx="182870" cy="17429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44F9CDC-10D3-722C-5CDE-07BFE20A293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4913441" y="3908047"/>
            <a:ext cx="182870" cy="17429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25ADFC6-159A-C66F-C700-092BE63BFDA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1526" t="12119" r="63934" b="60643"/>
          <a:stretch/>
        </p:blipFill>
        <p:spPr>
          <a:xfrm>
            <a:off x="5108598" y="3909148"/>
            <a:ext cx="182870" cy="174297"/>
          </a:xfrm>
          <a:prstGeom prst="rect">
            <a:avLst/>
          </a:prstGeom>
        </p:spPr>
      </p:pic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23B2F4DB-B4F4-767A-6CDC-443DCE290737}"/>
              </a:ext>
            </a:extLst>
          </p:cNvPr>
          <p:cNvCxnSpPr>
            <a:cxnSpLocks/>
          </p:cNvCxnSpPr>
          <p:nvPr/>
        </p:nvCxnSpPr>
        <p:spPr>
          <a:xfrm>
            <a:off x="3851950" y="3395067"/>
            <a:ext cx="1157743" cy="61616"/>
          </a:xfrm>
          <a:prstGeom prst="bentConnector3">
            <a:avLst>
              <a:gd name="adj1" fmla="val 61827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18E89B9B-AEF6-561C-B93C-D9FDFFB93171}"/>
              </a:ext>
            </a:extLst>
          </p:cNvPr>
          <p:cNvCxnSpPr>
            <a:cxnSpLocks/>
          </p:cNvCxnSpPr>
          <p:nvPr/>
        </p:nvCxnSpPr>
        <p:spPr>
          <a:xfrm>
            <a:off x="3851950" y="3514725"/>
            <a:ext cx="1152246" cy="128511"/>
          </a:xfrm>
          <a:prstGeom prst="bentConnector3">
            <a:avLst>
              <a:gd name="adj1" fmla="val 58163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5A7B048A-4F42-D6DF-1924-6D3520EB32BC}"/>
              </a:ext>
            </a:extLst>
          </p:cNvPr>
          <p:cNvCxnSpPr>
            <a:cxnSpLocks/>
          </p:cNvCxnSpPr>
          <p:nvPr/>
        </p:nvCxnSpPr>
        <p:spPr>
          <a:xfrm>
            <a:off x="3851950" y="3641921"/>
            <a:ext cx="1152240" cy="177602"/>
          </a:xfrm>
          <a:prstGeom prst="bentConnector3">
            <a:avLst>
              <a:gd name="adj1" fmla="val 54133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8AD5AECC-562E-B569-16B7-C83303B7A9E4}"/>
              </a:ext>
            </a:extLst>
          </p:cNvPr>
          <p:cNvCxnSpPr>
            <a:cxnSpLocks/>
          </p:cNvCxnSpPr>
          <p:nvPr/>
        </p:nvCxnSpPr>
        <p:spPr>
          <a:xfrm>
            <a:off x="3851950" y="3766389"/>
            <a:ext cx="1148677" cy="228806"/>
          </a:xfrm>
          <a:prstGeom prst="bentConnector3">
            <a:avLst/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50394AF9-DE71-DD51-FFAB-FF587231794A}"/>
              </a:ext>
            </a:extLst>
          </p:cNvPr>
          <p:cNvCxnSpPr>
            <a:cxnSpLocks/>
          </p:cNvCxnSpPr>
          <p:nvPr/>
        </p:nvCxnSpPr>
        <p:spPr>
          <a:xfrm>
            <a:off x="4993922" y="3286079"/>
            <a:ext cx="201168" cy="0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A58AF21-01B7-35E9-97AF-D813F423FC3E}"/>
              </a:ext>
            </a:extLst>
          </p:cNvPr>
          <p:cNvCxnSpPr>
            <a:cxnSpLocks/>
          </p:cNvCxnSpPr>
          <p:nvPr/>
        </p:nvCxnSpPr>
        <p:spPr>
          <a:xfrm>
            <a:off x="5003442" y="3456917"/>
            <a:ext cx="201168" cy="0"/>
          </a:xfrm>
          <a:prstGeom prst="line">
            <a:avLst/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57C3B2E-5D2D-69CE-6F0C-558433513508}"/>
              </a:ext>
            </a:extLst>
          </p:cNvPr>
          <p:cNvCxnSpPr>
            <a:cxnSpLocks/>
          </p:cNvCxnSpPr>
          <p:nvPr/>
        </p:nvCxnSpPr>
        <p:spPr>
          <a:xfrm>
            <a:off x="5001356" y="3644839"/>
            <a:ext cx="201168" cy="0"/>
          </a:xfrm>
          <a:prstGeom prst="line">
            <a:avLst/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CF29F36-2362-CB12-54A5-1CE3CC418A1A}"/>
              </a:ext>
            </a:extLst>
          </p:cNvPr>
          <p:cNvCxnSpPr>
            <a:cxnSpLocks/>
          </p:cNvCxnSpPr>
          <p:nvPr/>
        </p:nvCxnSpPr>
        <p:spPr>
          <a:xfrm>
            <a:off x="5002059" y="3819523"/>
            <a:ext cx="201168" cy="0"/>
          </a:xfrm>
          <a:prstGeom prst="line">
            <a:avLst/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5041505-BB45-EDAA-07DB-38F223F10578}"/>
              </a:ext>
            </a:extLst>
          </p:cNvPr>
          <p:cNvCxnSpPr>
            <a:cxnSpLocks/>
          </p:cNvCxnSpPr>
          <p:nvPr/>
        </p:nvCxnSpPr>
        <p:spPr>
          <a:xfrm>
            <a:off x="4998974" y="3993346"/>
            <a:ext cx="201168" cy="0"/>
          </a:xfrm>
          <a:prstGeom prst="line">
            <a:avLst/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9D80591E-114F-8631-7774-447521C33B1A}"/>
              </a:ext>
            </a:extLst>
          </p:cNvPr>
          <p:cNvSpPr/>
          <p:nvPr/>
        </p:nvSpPr>
        <p:spPr>
          <a:xfrm>
            <a:off x="5779297" y="2668013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1 – Open Sensor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68F9DAD-827F-815E-846E-AF0BF0AB5325}"/>
              </a:ext>
            </a:extLst>
          </p:cNvPr>
          <p:cNvSpPr/>
          <p:nvPr/>
        </p:nvSpPr>
        <p:spPr>
          <a:xfrm>
            <a:off x="7149141" y="2668013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1 – Closed Sensor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9A1EF008-6B94-2459-C870-8C33A7953DA1}"/>
              </a:ext>
            </a:extLst>
          </p:cNvPr>
          <p:cNvCxnSpPr>
            <a:cxnSpLocks/>
          </p:cNvCxnSpPr>
          <p:nvPr/>
        </p:nvCxnSpPr>
        <p:spPr>
          <a:xfrm flipV="1">
            <a:off x="5202524" y="3054913"/>
            <a:ext cx="810908" cy="232389"/>
          </a:xfrm>
          <a:prstGeom prst="bentConnector3">
            <a:avLst>
              <a:gd name="adj1" fmla="val 100369"/>
            </a:avLst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4F6552A3-66B0-231C-931C-F56AE0BD9382}"/>
              </a:ext>
            </a:extLst>
          </p:cNvPr>
          <p:cNvCxnSpPr>
            <a:cxnSpLocks/>
          </p:cNvCxnSpPr>
          <p:nvPr/>
        </p:nvCxnSpPr>
        <p:spPr>
          <a:xfrm flipV="1">
            <a:off x="5207296" y="3048925"/>
            <a:ext cx="1382077" cy="766818"/>
          </a:xfrm>
          <a:prstGeom prst="bentConnector3">
            <a:avLst>
              <a:gd name="adj1" fmla="val 100458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or: Elbow 63">
            <a:extLst>
              <a:ext uri="{FF2B5EF4-FFF2-40B4-BE49-F238E27FC236}">
                <a16:creationId xmlns:a16="http://schemas.microsoft.com/office/drawing/2014/main" id="{577992ED-15B5-5A06-226B-7EC5958C8A70}"/>
              </a:ext>
            </a:extLst>
          </p:cNvPr>
          <p:cNvCxnSpPr>
            <a:cxnSpLocks/>
          </p:cNvCxnSpPr>
          <p:nvPr/>
        </p:nvCxnSpPr>
        <p:spPr>
          <a:xfrm flipV="1">
            <a:off x="5195090" y="3052919"/>
            <a:ext cx="2204203" cy="236376"/>
          </a:xfrm>
          <a:prstGeom prst="bentConnector3">
            <a:avLst>
              <a:gd name="adj1" fmla="val 100570"/>
            </a:avLst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4EA1898C-1B8F-AD95-C88B-1CBF1D3505DC}"/>
              </a:ext>
            </a:extLst>
          </p:cNvPr>
          <p:cNvCxnSpPr>
            <a:cxnSpLocks/>
          </p:cNvCxnSpPr>
          <p:nvPr/>
        </p:nvCxnSpPr>
        <p:spPr>
          <a:xfrm flipV="1">
            <a:off x="5198753" y="3050926"/>
            <a:ext cx="2769809" cy="590133"/>
          </a:xfrm>
          <a:prstGeom prst="bentConnector3">
            <a:avLst>
              <a:gd name="adj1" fmla="val 99969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909EBEC6-0456-8EBD-E5FA-9757DA8DB3D9}"/>
              </a:ext>
            </a:extLst>
          </p:cNvPr>
          <p:cNvSpPr/>
          <p:nvPr/>
        </p:nvSpPr>
        <p:spPr>
          <a:xfrm>
            <a:off x="5779297" y="4261393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2 – Open Sensor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9750D73-F414-481D-0506-C253DD367C40}"/>
              </a:ext>
            </a:extLst>
          </p:cNvPr>
          <p:cNvSpPr/>
          <p:nvPr/>
        </p:nvSpPr>
        <p:spPr>
          <a:xfrm>
            <a:off x="7149141" y="4261393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2 – Closed Sensor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F581AD62-9B1B-0A3D-1A63-3908A8203C32}"/>
              </a:ext>
            </a:extLst>
          </p:cNvPr>
          <p:cNvCxnSpPr>
            <a:cxnSpLocks/>
          </p:cNvCxnSpPr>
          <p:nvPr/>
        </p:nvCxnSpPr>
        <p:spPr>
          <a:xfrm>
            <a:off x="5207295" y="3992056"/>
            <a:ext cx="1392527" cy="269337"/>
          </a:xfrm>
          <a:prstGeom prst="bentConnector3">
            <a:avLst>
              <a:gd name="adj1" fmla="val 99313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CE2909DF-2D94-4801-D198-66E566BE0761}"/>
              </a:ext>
            </a:extLst>
          </p:cNvPr>
          <p:cNvCxnSpPr>
            <a:cxnSpLocks/>
          </p:cNvCxnSpPr>
          <p:nvPr/>
        </p:nvCxnSpPr>
        <p:spPr>
          <a:xfrm>
            <a:off x="5198704" y="3456917"/>
            <a:ext cx="2679586" cy="804476"/>
          </a:xfrm>
          <a:prstGeom prst="bentConnector3">
            <a:avLst>
              <a:gd name="adj1" fmla="val 98863"/>
            </a:avLst>
          </a:prstGeom>
          <a:ln w="12700">
            <a:solidFill>
              <a:srgbClr val="FF0000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F3D71E8B-F6C2-131B-869D-A6C5D8C125DC}"/>
              </a:ext>
            </a:extLst>
          </p:cNvPr>
          <p:cNvCxnSpPr>
            <a:cxnSpLocks/>
          </p:cNvCxnSpPr>
          <p:nvPr/>
        </p:nvCxnSpPr>
        <p:spPr>
          <a:xfrm>
            <a:off x="6013432" y="3053734"/>
            <a:ext cx="0" cy="1207659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28D303-AED5-4467-1F5A-06A5A21589B8}"/>
              </a:ext>
            </a:extLst>
          </p:cNvPr>
          <p:cNvCxnSpPr>
            <a:cxnSpLocks/>
          </p:cNvCxnSpPr>
          <p:nvPr/>
        </p:nvCxnSpPr>
        <p:spPr>
          <a:xfrm>
            <a:off x="7396893" y="3055191"/>
            <a:ext cx="0" cy="1207659"/>
          </a:xfrm>
          <a:prstGeom prst="line">
            <a:avLst/>
          </a:prstGeom>
          <a:ln w="12700">
            <a:solidFill>
              <a:schemeClr val="tx1"/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 92">
            <a:extLst>
              <a:ext uri="{FF2B5EF4-FFF2-40B4-BE49-F238E27FC236}">
                <a16:creationId xmlns:a16="http://schemas.microsoft.com/office/drawing/2014/main" id="{959114C9-966E-255A-B99D-7EC26BBB03EA}"/>
              </a:ext>
            </a:extLst>
          </p:cNvPr>
          <p:cNvSpPr/>
          <p:nvPr/>
        </p:nvSpPr>
        <p:spPr>
          <a:xfrm>
            <a:off x="7149141" y="4790171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2 – Magnet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Arrow: Left-Right 93">
            <a:extLst>
              <a:ext uri="{FF2B5EF4-FFF2-40B4-BE49-F238E27FC236}">
                <a16:creationId xmlns:a16="http://schemas.microsoft.com/office/drawing/2014/main" id="{82E5A093-084F-32E4-5CC4-F45C356E162A}"/>
              </a:ext>
            </a:extLst>
          </p:cNvPr>
          <p:cNvSpPr/>
          <p:nvPr/>
        </p:nvSpPr>
        <p:spPr>
          <a:xfrm>
            <a:off x="6354546" y="5207440"/>
            <a:ext cx="1337240" cy="223018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60469B2A-4C5E-39BC-714A-15AF3D50DE87}"/>
              </a:ext>
            </a:extLst>
          </p:cNvPr>
          <p:cNvSpPr/>
          <p:nvPr/>
        </p:nvSpPr>
        <p:spPr>
          <a:xfrm>
            <a:off x="7149141" y="2133377"/>
            <a:ext cx="1085290" cy="38877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Door 1 – Magnet</a:t>
            </a:r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Arrow: Left-Right 95">
            <a:extLst>
              <a:ext uri="{FF2B5EF4-FFF2-40B4-BE49-F238E27FC236}">
                <a16:creationId xmlns:a16="http://schemas.microsoft.com/office/drawing/2014/main" id="{60D24E68-6EB5-F76B-2046-04B3FD738137}"/>
              </a:ext>
            </a:extLst>
          </p:cNvPr>
          <p:cNvSpPr/>
          <p:nvPr/>
        </p:nvSpPr>
        <p:spPr>
          <a:xfrm>
            <a:off x="6354546" y="1867886"/>
            <a:ext cx="1337240" cy="223018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99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.potx" id="{E6D0FAAB-28B5-41E9-BAA1-0AEDFAF4E462}" vid="{9E72D46E-AFA1-4320-B4E3-F7D593F7466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28</Words>
  <Application>Microsoft Office PowerPoint</Application>
  <PresentationFormat>On-screen Show (4:3)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Garage Door Monitor Schematic</dc:title>
  <dc:creator>Paul Jefferies</dc:creator>
  <cp:lastModifiedBy>Paul Jefferies</cp:lastModifiedBy>
  <cp:revision>7</cp:revision>
  <dcterms:created xsi:type="dcterms:W3CDTF">2023-08-19T04:31:54Z</dcterms:created>
  <dcterms:modified xsi:type="dcterms:W3CDTF">2023-08-19T05:16:40Z</dcterms:modified>
</cp:coreProperties>
</file>

<file path=docProps/thumbnail.jpeg>
</file>